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7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5" r:id="rId9"/>
    <p:sldId id="263" r:id="rId10"/>
    <p:sldId id="264" r:id="rId11"/>
    <p:sldId id="269" r:id="rId12"/>
    <p:sldId id="270" r:id="rId13"/>
    <p:sldId id="266" r:id="rId14"/>
    <p:sldId id="272" r:id="rId15"/>
    <p:sldId id="273" r:id="rId16"/>
    <p:sldId id="267" r:id="rId17"/>
    <p:sldId id="268" r:id="rId18"/>
    <p:sldId id="271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780838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36499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053604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437634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582167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75919551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18996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4892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332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205843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43519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6390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23048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26972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06470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79655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64012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7AC822E5-97A9-4DD7-920B-31F6DBB655EA}" type="datetimeFigureOut">
              <a:rPr lang="en-AU" smtClean="0"/>
              <a:t>21/11/2023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5F7DC63A-7EE6-4BB3-8C27-0CE6A9BE1D47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9698639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40" r:id="rId3"/>
    <p:sldLayoutId id="2147483741" r:id="rId4"/>
    <p:sldLayoutId id="2147483742" r:id="rId5"/>
    <p:sldLayoutId id="2147483743" r:id="rId6"/>
    <p:sldLayoutId id="2147483744" r:id="rId7"/>
    <p:sldLayoutId id="2147483745" r:id="rId8"/>
    <p:sldLayoutId id="2147483746" r:id="rId9"/>
    <p:sldLayoutId id="2147483747" r:id="rId10"/>
    <p:sldLayoutId id="2147483748" r:id="rId11"/>
    <p:sldLayoutId id="2147483749" r:id="rId12"/>
    <p:sldLayoutId id="2147483750" r:id="rId13"/>
    <p:sldLayoutId id="2147483751" r:id="rId14"/>
    <p:sldLayoutId id="2147483752" r:id="rId15"/>
    <p:sldLayoutId id="2147483753" r:id="rId16"/>
    <p:sldLayoutId id="2147483754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leo-tran-portfolio.netlify.app/" TargetMode="Externa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leo-tran-portfolio.netlify.app/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gma.com/file/jLPd5GSDAtgZ7vlAU7Jj8a/Leo-Portfolio?type=design&amp;node-id=0-1&amp;mode=design&amp;t=0UXew3EBFwHsGIN7-0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936A4-4213-043F-104B-A045F984A6F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/>
              <a:t>Leo Portfolio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91C83A-83AE-7C13-2716-EC20EFBF35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AU" dirty="0"/>
              <a:t>T1A2</a:t>
            </a:r>
          </a:p>
          <a:p>
            <a:r>
              <a:rPr lang="en-AU" dirty="0"/>
              <a:t>Xuan Lap (Leo) Tran</a:t>
            </a:r>
          </a:p>
        </p:txBody>
      </p:sp>
    </p:spTree>
    <p:extLst>
      <p:ext uri="{BB962C8B-B14F-4D97-AF65-F5344CB8AC3E}">
        <p14:creationId xmlns:p14="http://schemas.microsoft.com/office/powerpoint/2010/main" val="41391180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8917B0-8BC9-24AA-EFCE-1F5DAEF09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1" y="591671"/>
            <a:ext cx="1891552" cy="1821918"/>
          </a:xfrm>
        </p:spPr>
        <p:txBody>
          <a:bodyPr/>
          <a:lstStyle/>
          <a:p>
            <a:r>
              <a:rPr lang="en-AU" dirty="0"/>
              <a:t>Contact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398A33CC-F088-C20A-646B-54B1EAC2CF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905" y="183695"/>
            <a:ext cx="7935817" cy="6425831"/>
          </a:xfrm>
        </p:spPr>
      </p:pic>
    </p:spTree>
    <p:extLst>
      <p:ext uri="{BB962C8B-B14F-4D97-AF65-F5344CB8AC3E}">
        <p14:creationId xmlns:p14="http://schemas.microsoft.com/office/powerpoint/2010/main" val="2393713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78236-7848-656B-13C4-C6AC177FC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8930" y="155426"/>
            <a:ext cx="3460981" cy="970450"/>
          </a:xfrm>
        </p:spPr>
        <p:txBody>
          <a:bodyPr/>
          <a:lstStyle/>
          <a:p>
            <a:r>
              <a:rPr lang="en-AU" dirty="0" err="1"/>
              <a:t>Color</a:t>
            </a:r>
            <a:r>
              <a:rPr lang="en-AU" dirty="0"/>
              <a:t> schemes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62DFD70C-1BD2-5DC9-0242-568BC2589F4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 bwMode="auto">
          <a:xfrm>
            <a:off x="6892646" y="155426"/>
            <a:ext cx="5065712" cy="2998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D98468-315B-CB78-9D4B-FFD861C1B1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2646" y="3154327"/>
            <a:ext cx="5065712" cy="2998902"/>
          </a:xfrm>
          <a:prstGeom prst="rect">
            <a:avLst/>
          </a:prstGeom>
        </p:spPr>
      </p:pic>
      <p:pic>
        <p:nvPicPr>
          <p:cNvPr id="33" name="Content Placeholder 32">
            <a:extLst>
              <a:ext uri="{FF2B5EF4-FFF2-40B4-BE49-F238E27FC236}">
                <a16:creationId xmlns:a16="http://schemas.microsoft.com/office/drawing/2014/main" id="{01C385ED-35F1-9C67-5C67-19C493715F4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879194" y="987665"/>
            <a:ext cx="4967097" cy="5297725"/>
          </a:xfrm>
        </p:spPr>
      </p:pic>
    </p:spTree>
    <p:extLst>
      <p:ext uri="{BB962C8B-B14F-4D97-AF65-F5344CB8AC3E}">
        <p14:creationId xmlns:p14="http://schemas.microsoft.com/office/powerpoint/2010/main" val="2597349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4FDD7-7481-6341-E085-CB4CF5D35B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90297" y="3076024"/>
            <a:ext cx="10211405" cy="705951"/>
          </a:xfrm>
        </p:spPr>
        <p:txBody>
          <a:bodyPr/>
          <a:lstStyle/>
          <a:p>
            <a:pPr marL="36900" indent="0" algn="ctr">
              <a:buNone/>
            </a:pPr>
            <a:r>
              <a:rPr lang="en-AU" sz="2800" dirty="0">
                <a:hlinkClick r:id="rId2"/>
              </a:rPr>
              <a:t>https://leo-tran-portfolio.netlify.app/</a:t>
            </a:r>
            <a:endParaRPr lang="en-AU" sz="2800" dirty="0"/>
          </a:p>
          <a:p>
            <a:pPr algn="ctr"/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778851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C952890-269E-532F-2D09-9D26AECED5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818699" cy="970450"/>
          </a:xfrm>
        </p:spPr>
        <p:txBody>
          <a:bodyPr/>
          <a:lstStyle/>
          <a:p>
            <a:r>
              <a:rPr lang="en-GB" dirty="0"/>
              <a:t>Web development process</a:t>
            </a:r>
            <a:endParaRPr lang="en-AU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8080265-6556-A5A5-6F0D-4D08BCFDDB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7378558" cy="4058750"/>
          </a:xfrm>
        </p:spPr>
        <p:txBody>
          <a:bodyPr>
            <a:normAutofit fontScale="77500" lnSpcReduction="20000"/>
          </a:bodyPr>
          <a:lstStyle/>
          <a:p>
            <a:r>
              <a:rPr lang="en-AU" dirty="0"/>
              <a:t>1.	Sitemap</a:t>
            </a:r>
          </a:p>
          <a:p>
            <a:r>
              <a:rPr lang="en-AU" dirty="0"/>
              <a:t>2.	Wireframe</a:t>
            </a:r>
          </a:p>
          <a:p>
            <a:r>
              <a:rPr lang="en-AU" dirty="0"/>
              <a:t>3.	</a:t>
            </a:r>
            <a:r>
              <a:rPr lang="en-AU" dirty="0" err="1"/>
              <a:t>Color</a:t>
            </a:r>
            <a:r>
              <a:rPr lang="en-AU" dirty="0"/>
              <a:t> schemes</a:t>
            </a:r>
          </a:p>
          <a:p>
            <a:r>
              <a:rPr lang="en-AU" dirty="0"/>
              <a:t>4.	Start building the website</a:t>
            </a:r>
          </a:p>
          <a:p>
            <a:pPr lvl="1"/>
            <a:r>
              <a:rPr lang="en-AU" dirty="0"/>
              <a:t>a.	Folder/directory structure: follow the basic requirements of Docs, PPT and SRC, with one more index.html to help with deploying the website.</a:t>
            </a:r>
          </a:p>
          <a:p>
            <a:pPr lvl="1"/>
            <a:r>
              <a:rPr lang="en-AU" dirty="0"/>
              <a:t>b.	</a:t>
            </a:r>
            <a:r>
              <a:rPr lang="en-AU" dirty="0" err="1"/>
              <a:t>Scss</a:t>
            </a:r>
            <a:r>
              <a:rPr lang="en-AU" dirty="0"/>
              <a:t> files</a:t>
            </a:r>
          </a:p>
          <a:p>
            <a:pPr lvl="1"/>
            <a:r>
              <a:rPr lang="en-AU" dirty="0"/>
              <a:t>c.	All  page html files in </a:t>
            </a:r>
            <a:r>
              <a:rPr lang="en-AU" dirty="0" err="1"/>
              <a:t>src</a:t>
            </a:r>
            <a:r>
              <a:rPr lang="en-AU" dirty="0"/>
              <a:t>/pages</a:t>
            </a:r>
          </a:p>
          <a:p>
            <a:pPr lvl="1"/>
            <a:r>
              <a:rPr lang="en-AU" dirty="0"/>
              <a:t>d.	All </a:t>
            </a:r>
            <a:r>
              <a:rPr lang="en-AU" dirty="0" err="1"/>
              <a:t>scss</a:t>
            </a:r>
            <a:r>
              <a:rPr lang="en-AU" dirty="0"/>
              <a:t> files in </a:t>
            </a:r>
            <a:r>
              <a:rPr lang="en-AU" dirty="0" err="1"/>
              <a:t>src</a:t>
            </a:r>
            <a:r>
              <a:rPr lang="en-AU" dirty="0"/>
              <a:t>/styles, organised in separated folders dedicated for different areas for designing:</a:t>
            </a:r>
          </a:p>
          <a:p>
            <a:pPr lvl="2"/>
            <a:r>
              <a:rPr lang="en-AU" dirty="0" err="1"/>
              <a:t>i</a:t>
            </a:r>
            <a:r>
              <a:rPr lang="en-AU" dirty="0"/>
              <a:t>.	Components folder: footer, header, and utils (for general styling purpose).</a:t>
            </a:r>
          </a:p>
          <a:p>
            <a:pPr lvl="2"/>
            <a:r>
              <a:rPr lang="en-AU" dirty="0"/>
              <a:t>ii.	Defaults folder: animation, breakpoints and </a:t>
            </a:r>
            <a:r>
              <a:rPr lang="en-AU" dirty="0" err="1"/>
              <a:t>colors</a:t>
            </a:r>
            <a:r>
              <a:rPr lang="en-AU" dirty="0"/>
              <a:t>.</a:t>
            </a:r>
          </a:p>
          <a:p>
            <a:pPr lvl="2"/>
            <a:r>
              <a:rPr lang="en-AU" dirty="0"/>
              <a:t>iii.	Pages folder: for different page design styling.</a:t>
            </a:r>
          </a:p>
          <a:p>
            <a:pPr lvl="1"/>
            <a:r>
              <a:rPr lang="en-AU" dirty="0"/>
              <a:t>e. Start coding in html and </a:t>
            </a:r>
            <a:r>
              <a:rPr lang="en-AU" dirty="0" err="1"/>
              <a:t>scss</a:t>
            </a:r>
            <a:endParaRPr lang="en-AU" dirty="0"/>
          </a:p>
          <a:p>
            <a:endParaRPr lang="en-AU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D797B7CA-D4FD-CB72-8AFB-7B4348B86C7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98023" y="1363597"/>
            <a:ext cx="2670175" cy="1493924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1C1B3EF-697B-BF0C-E872-57DC78DC1FA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68198" y="1363597"/>
            <a:ext cx="2682728" cy="467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4006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4F072-E8ED-2730-A267-26CC9BCA3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8183" y="183471"/>
            <a:ext cx="5060497" cy="695417"/>
          </a:xfrm>
        </p:spPr>
        <p:txBody>
          <a:bodyPr>
            <a:normAutofit fontScale="90000"/>
          </a:bodyPr>
          <a:lstStyle/>
          <a:p>
            <a:r>
              <a:rPr lang="en-AU" dirty="0"/>
              <a:t>Animations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FF20204-B28C-2232-BB89-F69E82C344D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92607" y="878888"/>
            <a:ext cx="3603857" cy="4912312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EA39A198-834A-B693-418E-D0B886BF19A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996464" y="878888"/>
            <a:ext cx="2823054" cy="4059237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33D5F19C-4CAA-33E6-CEDD-948F69E067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9518" y="634753"/>
            <a:ext cx="3475717" cy="6223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150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71AF9-2966-477D-D378-679C742BF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81576"/>
            <a:ext cx="5182205" cy="970450"/>
          </a:xfrm>
        </p:spPr>
        <p:txBody>
          <a:bodyPr/>
          <a:lstStyle/>
          <a:p>
            <a:r>
              <a:rPr lang="en-AU" dirty="0"/>
              <a:t>Animations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FC9194-FDE0-2512-9EED-7E34659EA4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588" y="1791723"/>
            <a:ext cx="2805970" cy="25317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F6F3C1-ABF9-B4C0-4EAB-C9E44C11E3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4653" y="1791723"/>
            <a:ext cx="5372100" cy="962025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19A288E9-0659-756C-4CFD-667E4FDF12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84653" y="3037550"/>
            <a:ext cx="4895850" cy="128587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A70AEBD-E522-3F81-7873-2C8FA89753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8588" y="4607227"/>
            <a:ext cx="4690099" cy="128587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EF4983D7-B93C-E7C0-9490-892D5D564E2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51814" y="3015640"/>
            <a:ext cx="2927409" cy="2595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7059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445E38-BE5E-F611-C498-5C5411F4C3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Challenges, ethical issues, and </a:t>
            </a:r>
            <a:r>
              <a:rPr lang="en-GB" dirty="0" err="1"/>
              <a:t>favorite</a:t>
            </a:r>
            <a:r>
              <a:rPr lang="en-GB" dirty="0"/>
              <a:t> parts</a:t>
            </a: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0740E-82D6-A912-BDAE-020E5CB8A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49"/>
            <a:ext cx="10353762" cy="4802822"/>
          </a:xfrm>
        </p:spPr>
        <p:txBody>
          <a:bodyPr>
            <a:normAutofit fontScale="92500" lnSpcReduction="20000"/>
          </a:bodyPr>
          <a:lstStyle/>
          <a:p>
            <a:r>
              <a:rPr lang="en-AU" dirty="0"/>
              <a:t>The most time-consuming part is the idea/layout part: layout, design ideas, animation.</a:t>
            </a:r>
          </a:p>
          <a:p>
            <a:r>
              <a:rPr lang="en-AU" dirty="0"/>
              <a:t>The hardest and most interested part is the animation coding</a:t>
            </a:r>
          </a:p>
          <a:p>
            <a:pPr lvl="1"/>
            <a:r>
              <a:rPr lang="en-AU" dirty="0"/>
              <a:t>this is where I do a bit more research on floating animation, transparent styling, sliding animation, progressing bar chart animation and glowing animation.</a:t>
            </a:r>
          </a:p>
          <a:p>
            <a:r>
              <a:rPr lang="en-AU" dirty="0"/>
              <a:t>The most enjoying part would be the </a:t>
            </a:r>
            <a:r>
              <a:rPr lang="en-AU" dirty="0" err="1"/>
              <a:t>color</a:t>
            </a:r>
            <a:r>
              <a:rPr lang="en-AU" dirty="0"/>
              <a:t> scheme and </a:t>
            </a:r>
            <a:r>
              <a:rPr lang="en-AU" dirty="0" err="1"/>
              <a:t>moodboard</a:t>
            </a:r>
            <a:r>
              <a:rPr lang="en-AU" dirty="0"/>
              <a:t>, this is where I find many interesting design styles.</a:t>
            </a:r>
          </a:p>
          <a:p>
            <a:endParaRPr lang="en-AU" dirty="0"/>
          </a:p>
          <a:p>
            <a:r>
              <a:rPr lang="en-AU" dirty="0"/>
              <a:t>The </a:t>
            </a:r>
            <a:r>
              <a:rPr lang="en-AU" dirty="0" err="1"/>
              <a:t>favorite</a:t>
            </a:r>
            <a:r>
              <a:rPr lang="en-AU" dirty="0"/>
              <a:t> part is obviously the animation! This is where I feel I would spend most of my time in the future to re-visit.</a:t>
            </a:r>
          </a:p>
          <a:p>
            <a:endParaRPr lang="en-AU" dirty="0"/>
          </a:p>
          <a:p>
            <a:r>
              <a:rPr lang="en-AU" dirty="0"/>
              <a:t>I am aware of and acknowledge the </a:t>
            </a:r>
            <a:r>
              <a:rPr lang="en-GB" dirty="0"/>
              <a:t>ethical principles that guide research and the use of ChatGPT</a:t>
            </a:r>
            <a:r>
              <a:rPr lang="en-AU" dirty="0"/>
              <a:t>. </a:t>
            </a:r>
            <a:r>
              <a:rPr lang="en-GB" dirty="0"/>
              <a:t>I understand that there are potential risks of plagiarism and privacy violation when using AI-generated code. All researches done through search engine and ChatGPT have been done carefully and purely for the purpose of obtaining deeper understanding, knowledge and skills.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089072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77B41-767A-60B8-0B33-27BD07996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421440-2B13-F0DA-B454-E067243281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To conclude, I have presented:</a:t>
            </a:r>
            <a:endParaRPr lang="en-AU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My portfolio website, which showcases my design style with animation and </a:t>
            </a:r>
            <a:r>
              <a:rPr lang="en-AU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color</a:t>
            </a:r>
            <a:r>
              <a:rPr lang="en-A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scheme.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walk-through of my design and development process, and</a:t>
            </a:r>
          </a:p>
          <a:p>
            <a:pPr lvl="1">
              <a:lnSpc>
                <a:spcPct val="107000"/>
              </a:lnSpc>
              <a:spcAft>
                <a:spcPts val="800"/>
              </a:spcAft>
            </a:pPr>
            <a:r>
              <a:rPr lang="en-A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Some of the challenges, ethical issues, and </a:t>
            </a:r>
            <a:r>
              <a:rPr lang="en-AU" kern="100" dirty="0" err="1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favorite</a:t>
            </a:r>
            <a:r>
              <a:rPr lang="en-AU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parts of creating this website.</a:t>
            </a:r>
          </a:p>
          <a:p>
            <a:pPr marL="36900" indent="0">
              <a:lnSpc>
                <a:spcPct val="107000"/>
              </a:lnSpc>
              <a:spcAft>
                <a:spcPts val="800"/>
              </a:spcAft>
              <a:buNone/>
            </a:pPr>
            <a:endParaRPr lang="en-AU" sz="1800" kern="1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AU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If you are interested in working with me, please feel free to check my CV and contact me. You can also follow me on GitHub, LinkedIn, where I share my projects and progress.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0071347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8CE26-BCF8-A1A4-E51F-C94A0D2557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4175464"/>
          </a:xfrm>
        </p:spPr>
        <p:txBody>
          <a:bodyPr>
            <a:normAutofit/>
          </a:bodyPr>
          <a:lstStyle/>
          <a:p>
            <a:r>
              <a:rPr lang="en-AU" dirty="0"/>
              <a:t>That is the end of my presentation!</a:t>
            </a:r>
            <a:br>
              <a:rPr lang="en-AU" dirty="0"/>
            </a:br>
            <a:r>
              <a:rPr lang="en-AU" dirty="0"/>
              <a:t>I hope you enjoy, and</a:t>
            </a:r>
            <a:br>
              <a:rPr lang="en-AU" dirty="0"/>
            </a:br>
            <a:r>
              <a:rPr lang="en-AU" dirty="0"/>
              <a:t>Thank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1800761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6BCA45-F6E7-9EF6-970F-F1AF7D1F6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Topics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27C9D-31AC-EEE6-0EB9-404A6BBF2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1732450"/>
            <a:ext cx="10353762" cy="3407722"/>
          </a:xfrm>
        </p:spPr>
        <p:txBody>
          <a:bodyPr>
            <a:normAutofit lnSpcReduction="10000"/>
          </a:bodyPr>
          <a:lstStyle/>
          <a:p>
            <a:r>
              <a:rPr lang="en-AU" dirty="0"/>
              <a:t>Overviews (Websites)</a:t>
            </a:r>
          </a:p>
          <a:p>
            <a:r>
              <a:rPr lang="en-AU" dirty="0"/>
              <a:t>Overviews – Sitemap, Wireframes</a:t>
            </a:r>
          </a:p>
          <a:p>
            <a:r>
              <a:rPr lang="en-AU" dirty="0" err="1"/>
              <a:t>Color</a:t>
            </a:r>
            <a:r>
              <a:rPr lang="en-AU" dirty="0"/>
              <a:t> schemes</a:t>
            </a:r>
          </a:p>
          <a:p>
            <a:r>
              <a:rPr lang="en-AU" dirty="0"/>
              <a:t>The Actual website and the pages</a:t>
            </a:r>
          </a:p>
          <a:p>
            <a:r>
              <a:rPr lang="en-AU" dirty="0"/>
              <a:t>Web development process</a:t>
            </a:r>
          </a:p>
          <a:p>
            <a:r>
              <a:rPr lang="en-AU" dirty="0"/>
              <a:t>Animations and Components used for engaging purposes</a:t>
            </a:r>
          </a:p>
          <a:p>
            <a:r>
              <a:rPr lang="en-GB" dirty="0"/>
              <a:t>Challenges, ethical issues, and </a:t>
            </a:r>
            <a:r>
              <a:rPr lang="en-GB" dirty="0" err="1"/>
              <a:t>favorite</a:t>
            </a:r>
            <a:r>
              <a:rPr lang="en-GB" dirty="0"/>
              <a:t> parts</a:t>
            </a:r>
          </a:p>
          <a:p>
            <a:r>
              <a:rPr lang="en-AU" dirty="0"/>
              <a:t>Conclusion</a:t>
            </a:r>
          </a:p>
          <a:p>
            <a:endParaRPr lang="en-AU" dirty="0"/>
          </a:p>
          <a:p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504783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E3FAC-C659-D818-60AB-3B5B22AC9C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AU" dirty="0"/>
              <a:t>Overviews (Websites – Readme)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BC9B4B-AB1A-134C-E952-230BA0936A7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AU" dirty="0">
                <a:hlinkClick r:id="rId2"/>
              </a:rPr>
              <a:t>https://leo-tran-portfolio.netlify.app/</a:t>
            </a:r>
            <a:endParaRPr lang="en-A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F688565-5643-1F1F-6AB6-D4AA5846CD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90676" y="1732448"/>
            <a:ext cx="5176881" cy="4064181"/>
          </a:xfrm>
        </p:spPr>
      </p:pic>
    </p:spTree>
    <p:extLst>
      <p:ext uri="{BB962C8B-B14F-4D97-AF65-F5344CB8AC3E}">
        <p14:creationId xmlns:p14="http://schemas.microsoft.com/office/powerpoint/2010/main" val="3829855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578236-7848-656B-13C4-C6AC177FC2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Overviews – Sitemap, Wireframes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B5F02B-7AE9-CDDA-601A-5FECC39195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04817" y="1580050"/>
            <a:ext cx="8571718" cy="38077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FC3B591-2802-2767-D565-6B47FA4C3026}"/>
              </a:ext>
            </a:extLst>
          </p:cNvPr>
          <p:cNvSpPr txBox="1"/>
          <p:nvPr/>
        </p:nvSpPr>
        <p:spPr>
          <a:xfrm>
            <a:off x="1585052" y="5602069"/>
            <a:ext cx="936085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dirty="0">
                <a:hlinkClick r:id="rId3"/>
              </a:rPr>
              <a:t>https://www.figma.com/file/jLPd5GSDAtgZ7vlAU7Jj8a/Leo-Portfolio?type=design&amp;node-id=0-1&amp;mode=design&amp;t=0UXew3EBFwHsGIN7-0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4711793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8917B0-8BC9-24AA-EFCE-1F5DAEF09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53" y="591671"/>
            <a:ext cx="1703899" cy="1821918"/>
          </a:xfrm>
        </p:spPr>
        <p:txBody>
          <a:bodyPr/>
          <a:lstStyle/>
          <a:p>
            <a:r>
              <a:rPr lang="en-AU" dirty="0"/>
              <a:t>Home page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0223F9D-4379-F263-23BD-CCD886B01F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459" y="688614"/>
            <a:ext cx="9592865" cy="5095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68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99999507-E9EC-F66F-5E23-285F07F48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09600"/>
            <a:ext cx="1793546" cy="1821918"/>
          </a:xfrm>
        </p:spPr>
        <p:txBody>
          <a:bodyPr/>
          <a:lstStyle/>
          <a:p>
            <a:r>
              <a:rPr lang="en-AU" dirty="0"/>
              <a:t>About page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88C64886-6411-0D5F-D09E-DBB7DE4051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9040" y="90279"/>
            <a:ext cx="8269035" cy="6651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6575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8917B0-8BC9-24AA-EFCE-1F5DAEF09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53" y="591671"/>
            <a:ext cx="1703899" cy="1821918"/>
          </a:xfrm>
        </p:spPr>
        <p:txBody>
          <a:bodyPr/>
          <a:lstStyle/>
          <a:p>
            <a:r>
              <a:rPr lang="en-AU" dirty="0"/>
              <a:t>Skills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4F3BB7F-FB2D-ECCD-7D46-1757E1837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048" y="92917"/>
            <a:ext cx="8373027" cy="6621648"/>
          </a:xfrm>
        </p:spPr>
      </p:pic>
    </p:spTree>
    <p:extLst>
      <p:ext uri="{BB962C8B-B14F-4D97-AF65-F5344CB8AC3E}">
        <p14:creationId xmlns:p14="http://schemas.microsoft.com/office/powerpoint/2010/main" val="30805029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8917B0-8BC9-24AA-EFCE-1F5DAEF09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53" y="591671"/>
            <a:ext cx="1703899" cy="1821918"/>
          </a:xfrm>
        </p:spPr>
        <p:txBody>
          <a:bodyPr/>
          <a:lstStyle/>
          <a:p>
            <a:r>
              <a:rPr lang="en-AU" dirty="0"/>
              <a:t>Blog page (top)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ADAAEE7-DC0F-EB11-5BA9-54D64DF386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3952" y="260918"/>
            <a:ext cx="9251577" cy="5982526"/>
          </a:xfrm>
        </p:spPr>
      </p:pic>
    </p:spTree>
    <p:extLst>
      <p:ext uri="{BB962C8B-B14F-4D97-AF65-F5344CB8AC3E}">
        <p14:creationId xmlns:p14="http://schemas.microsoft.com/office/powerpoint/2010/main" val="3044132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18917B0-8BC9-24AA-EFCE-1F5DAEF09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0053" y="591671"/>
            <a:ext cx="1703899" cy="1821918"/>
          </a:xfrm>
        </p:spPr>
        <p:txBody>
          <a:bodyPr/>
          <a:lstStyle/>
          <a:p>
            <a:r>
              <a:rPr lang="en-AU" dirty="0"/>
              <a:t>Blog page (bottom)</a:t>
            </a:r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17BE520-AC6C-42AE-A245-C9A9A3E12B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50612" y="726140"/>
            <a:ext cx="9017463" cy="4760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95299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767</TotalTime>
  <Words>548</Words>
  <Application>Microsoft Office PowerPoint</Application>
  <PresentationFormat>Widescreen</PresentationFormat>
  <Paragraphs>56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Calisto MT</vt:lpstr>
      <vt:lpstr>Wingdings 2</vt:lpstr>
      <vt:lpstr>Slate</vt:lpstr>
      <vt:lpstr>Leo Portfolio</vt:lpstr>
      <vt:lpstr>Topics</vt:lpstr>
      <vt:lpstr>Overviews (Websites – Readme)</vt:lpstr>
      <vt:lpstr>Overviews – Sitemap, Wireframes</vt:lpstr>
      <vt:lpstr>Home page</vt:lpstr>
      <vt:lpstr>About page</vt:lpstr>
      <vt:lpstr>Skills page</vt:lpstr>
      <vt:lpstr>Blog page (top)</vt:lpstr>
      <vt:lpstr>Blog page (bottom)</vt:lpstr>
      <vt:lpstr>Contact page</vt:lpstr>
      <vt:lpstr>Color schemes</vt:lpstr>
      <vt:lpstr>PowerPoint Presentation</vt:lpstr>
      <vt:lpstr>Web development process</vt:lpstr>
      <vt:lpstr>Animations</vt:lpstr>
      <vt:lpstr>Animations</vt:lpstr>
      <vt:lpstr>Challenges, ethical issues, and favorite parts</vt:lpstr>
      <vt:lpstr>Conclusion</vt:lpstr>
      <vt:lpstr>That is the end of my presentation! I hope you enjoy, and Thank you for your time!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Leo Portfolio</dc:title>
  <dc:creator>Lap Tran</dc:creator>
  <cp:lastModifiedBy>Lap Tran</cp:lastModifiedBy>
  <cp:revision>1</cp:revision>
  <dcterms:created xsi:type="dcterms:W3CDTF">2023-11-20T23:00:02Z</dcterms:created>
  <dcterms:modified xsi:type="dcterms:W3CDTF">2023-11-21T11:48:01Z</dcterms:modified>
</cp:coreProperties>
</file>

<file path=docProps/thumbnail.jpeg>
</file>